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18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86368-D91C-474C-A580-5F961411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59" y="1027376"/>
            <a:ext cx="9492295" cy="356037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35782" y="219972"/>
            <a:ext cx="39349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F8859D-F0C7-4652-995C-5B154C978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741" y="1248714"/>
            <a:ext cx="1353429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FEF6C-9ED8-49E1-99C8-AD35C780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013" y="2099241"/>
            <a:ext cx="1554615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0FA8C6-3820-492B-B2C1-509A5B470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144" y="3076549"/>
            <a:ext cx="1664352" cy="530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D38B66-4CED-415B-894F-14225F0C0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278" y="3931941"/>
            <a:ext cx="1865538" cy="5243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1C03B1-DB85-478C-9D95-E7712F87A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244" y="5761753"/>
            <a:ext cx="489551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87FB0-2BF1-422D-ADE0-28DC793C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7" y="850125"/>
            <a:ext cx="9492295" cy="557832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05055" y="219972"/>
            <a:ext cx="386572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3C572-485B-4077-A857-585C89582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99322"/>
            <a:ext cx="2164268" cy="1536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56609-5F2A-4B16-AA0E-4CD1358F5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164" y="1625926"/>
            <a:ext cx="1359526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F17ABD-E094-4E7D-BC80-5FE8EE9D5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121" y="2517362"/>
            <a:ext cx="1359526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88743B-96BF-44F1-A03F-5C70C1811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194" y="3584517"/>
            <a:ext cx="1585097" cy="755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487F3C-06C9-48D8-B62D-1904BA8D4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311" y="4827134"/>
            <a:ext cx="1993565" cy="7498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0FC021-7D10-4883-80A6-16A011522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5496" y="5797263"/>
            <a:ext cx="439559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32E4A-9235-4D0F-8D50-28A22087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0" y="1007750"/>
            <a:ext cx="8669263" cy="48406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69527" y="219972"/>
            <a:ext cx="4101248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F58AFC-A21C-41A1-887A-68A83B42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69" y="1887506"/>
            <a:ext cx="2176461" cy="1542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3A7B4-90C5-44E9-9829-FB259B857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314" y="1967100"/>
            <a:ext cx="2517866" cy="749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ED665D-5B69-4576-8FED-B9B2926AE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060" y="3385058"/>
            <a:ext cx="1359526" cy="75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2BF579-92E2-4EBC-81B4-4A98724B1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904" y="4253237"/>
            <a:ext cx="1786283" cy="749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A0C710-B0D6-4DAC-AC87-3D67C2793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904" y="5098521"/>
            <a:ext cx="1993565" cy="7498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70A4D1-8DD5-4CDF-9C6C-C7A6F354C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8207" y="5848394"/>
            <a:ext cx="489551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A4A5D-760E-4DB9-A10C-E7484430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7" y="981244"/>
            <a:ext cx="8736325" cy="489551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69527" y="219972"/>
            <a:ext cx="4101248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9482A1-AC77-4636-A5E1-5C5F855C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69" y="1886578"/>
            <a:ext cx="2176461" cy="1542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41ABC4-F920-4A69-A609-025F07F1F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590" y="2081293"/>
            <a:ext cx="1359526" cy="749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79CBDF-B2F6-47C1-A0B5-CAF911707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943" y="3390025"/>
            <a:ext cx="1280271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8E7E2E-7EC1-4586-B4AA-364C4E77D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764" y="4246125"/>
            <a:ext cx="1664352" cy="524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CD0FE5-2E88-4AA6-8DFA-BAE66C132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696" y="5022231"/>
            <a:ext cx="2389839" cy="755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40D204-20B9-4306-910A-059064462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425" y="5753624"/>
            <a:ext cx="58831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C98BF-58C6-4B9F-98BB-931A17708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993108"/>
            <a:ext cx="8675360" cy="44138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91200" y="219972"/>
            <a:ext cx="38795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75F86-F6FC-4F73-8B65-E2EE7FD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927" y="2101861"/>
            <a:ext cx="1627773" cy="81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AF455C-F9E5-4481-BB3C-59421FED2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18" y="1884169"/>
            <a:ext cx="1359526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CC142F-2B5B-4ED2-966A-ACF5F6963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707" y="2948062"/>
            <a:ext cx="1408298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CA2FE-5BC4-4C7D-A510-7999E95E4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683" y="3819769"/>
            <a:ext cx="2024047" cy="524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96F393-C9DB-42BE-B3DE-D1AF05412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310" y="4682505"/>
            <a:ext cx="1871634" cy="5182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54404F-8825-4DDF-AD10-A60A85EEF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974" y="5765875"/>
            <a:ext cx="520033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7EA49-3A54-4640-8A49-D74D00CD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5" y="1255587"/>
            <a:ext cx="8577815" cy="434682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11091" y="219972"/>
            <a:ext cx="40596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401A6-0365-45DE-A631-B2005E14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26" y="1113906"/>
            <a:ext cx="1969179" cy="143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4CB90-0E0D-40F0-AE60-F79BC9B9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189" y="2038961"/>
            <a:ext cx="4474852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7D81E7-DB8E-4AB5-A90A-99418B891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686" y="2451219"/>
            <a:ext cx="1359526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53B172-595B-4F81-8A1E-A88B2AC36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809" y="3238413"/>
            <a:ext cx="2145978" cy="749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CB3CD5-053A-4BB2-A81D-05E170AE0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260" y="4573663"/>
            <a:ext cx="1865538" cy="7011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1E8D10-9682-444B-AB66-2A8E56219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139" y="5812852"/>
            <a:ext cx="510279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A29BC-AA71-49E7-AD70-2520426D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5" y="985453"/>
            <a:ext cx="9492295" cy="46516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18909" y="219972"/>
            <a:ext cx="3851866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0404E-E1CA-432A-A4E8-9A754608E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864" y="1283903"/>
            <a:ext cx="2164268" cy="15302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61091-056E-4A03-9513-4A253C309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856" y="1683976"/>
            <a:ext cx="1231499" cy="1012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230C78-F103-4A43-BD0D-485230851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177" y="2961961"/>
            <a:ext cx="1359526" cy="7498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C0B4C9-BB9C-45FE-9F69-87DE01D2A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080" y="3801249"/>
            <a:ext cx="2395936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80D2A7-9933-44F0-80E4-31F629711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4567" y="4817083"/>
            <a:ext cx="1993565" cy="7559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B53DEC-EE60-4975-BADD-193353FF2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259" y="5612690"/>
            <a:ext cx="532226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F7CD3-6ABC-415D-9175-FD8F5EC4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4" y="997736"/>
            <a:ext cx="9492295" cy="44138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05491" y="219972"/>
            <a:ext cx="4065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DC7D2-4BF1-4F8E-8A7D-8089A116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127" y="1388161"/>
            <a:ext cx="2164268" cy="1530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BA274F-4B91-445D-A5CF-7D5655178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501" y="1726219"/>
            <a:ext cx="1231499" cy="749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734476-13C3-4A7F-B23A-C0FAB978D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95" y="2993684"/>
            <a:ext cx="3286029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73A1D9-E81E-4BEC-8EF2-8637972BF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113" y="3818851"/>
            <a:ext cx="2395936" cy="749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60623E-463D-4340-B136-BB16F859B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084" y="4741027"/>
            <a:ext cx="1871634" cy="5243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28B45C-D3A3-4BE1-9EE9-B850E62AC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993" y="5739505"/>
            <a:ext cx="532226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36B0A-2ECD-485F-BA67-5DD5DAD2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2" y="1062052"/>
            <a:ext cx="9766638" cy="47674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35782" y="219972"/>
            <a:ext cx="39349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FDA50-B94F-4059-820C-E143BD3C1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703" y="2784320"/>
            <a:ext cx="4291956" cy="13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CF010-8C03-4A1B-B548-A2269BC7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598" y="1878890"/>
            <a:ext cx="2213040" cy="7498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1FB450-1FF8-40AC-AF56-7A311ABE6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56" y="2854107"/>
            <a:ext cx="1554615" cy="7498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A56ECF-4CC9-4C50-98A7-0525F26EA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256" y="3872291"/>
            <a:ext cx="2389839" cy="7559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A4C1D1-CE23-4C60-BB09-DB2B95FDF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914" y="4915139"/>
            <a:ext cx="1993565" cy="7559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2060CD-9FA2-4463-ABA4-6FD20297B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9115" y="5795948"/>
            <a:ext cx="532226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ACA75-3060-4516-95AB-9345052DA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2" y="933711"/>
            <a:ext cx="9492295" cy="459068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05491" y="219972"/>
            <a:ext cx="4065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Summer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65AC3-820D-45D8-8084-4DE64324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05" y="2166736"/>
            <a:ext cx="2164268" cy="1530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875A91-37E6-4766-BE65-BD7F0A030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106" y="1256323"/>
            <a:ext cx="1359526" cy="749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5DD023-B383-4B77-A725-054D820C2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845" y="2459031"/>
            <a:ext cx="1438781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053159-14A8-4534-A999-B3481E909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243" y="3764728"/>
            <a:ext cx="944962" cy="749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31D69-7FBD-4698-A2B1-9451F9420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243" y="4652611"/>
            <a:ext cx="1993565" cy="755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C3B6BB-05A8-4A16-9811-2A8F5BAA1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494" y="5688239"/>
            <a:ext cx="61270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CA0D8-FCC1-4C2E-84E3-7C3B349BB132}"/>
</file>

<file path=customXml/itemProps2.xml><?xml version="1.0" encoding="utf-8"?>
<ds:datastoreItem xmlns:ds="http://schemas.openxmlformats.org/officeDocument/2006/customXml" ds:itemID="{45692459-B5E1-4F57-A3B2-3642DF582577}"/>
</file>

<file path=customXml/itemProps3.xml><?xml version="1.0" encoding="utf-8"?>
<ds:datastoreItem xmlns:ds="http://schemas.openxmlformats.org/officeDocument/2006/customXml" ds:itemID="{D5ECCED7-1239-4521-9A88-1266D3F9EB1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60</cp:revision>
  <dcterms:created xsi:type="dcterms:W3CDTF">2019-10-15T10:24:11Z</dcterms:created>
  <dcterms:modified xsi:type="dcterms:W3CDTF">2020-03-10T20:24:56Z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